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81ADE7-CDB3-41E5-9369-A1BA63514942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E7440A-E0BA-4122-BEA9-BA63C1F171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tiozmaj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.rs/sr_lat/vojvodina/banat/kroz-lekciju-o-pozarima-u-australiji-osnovci-iz-kovina-uce-ekologiju_1085527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dlet.com/medija/rhxko1rq53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dlet.com/medija/xqo107p4w7sj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yfmbvVG8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Konkurs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izbor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najboljih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primera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nastave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daljinu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2020.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MAGIJA JE U RUKAMA NASTAVNIKA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3" descr="zmajlogo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33600"/>
            <a:ext cx="2686050" cy="22574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38200" y="1676400"/>
            <a:ext cx="76200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OŠ „Jovan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Jovanović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Zmaj“ Kovin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36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36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Istraži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kako</a:t>
            </a: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 </a:t>
            </a:r>
            <a:r>
              <a:rPr kumimoji="0" lang="en-US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saznaš</a:t>
            </a:r>
            <a:endParaRPr kumimoji="0" lang="sr-Latn-RS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3600" b="1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Dejan Kreculj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71600"/>
            <a:ext cx="4191000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Ovo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je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samo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primer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korišćenja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WEB-a u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nastavi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na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daljinu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koja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je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uobičajena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u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mojoj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nastavi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. </a:t>
            </a:r>
            <a:endParaRPr lang="sr-Latn-RS" sz="2400" b="1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Kada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je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pošast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virusa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zaustavila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rad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u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školama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Srbije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moji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učenici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se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lako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prilagodili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ovom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načinu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rada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jer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imali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već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bogato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iskustvo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komunikacije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putem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svetske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mreže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– da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li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među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sobom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nastavnikom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u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učionici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ili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od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kuće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svejedno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.  </a:t>
            </a:r>
            <a:endParaRPr lang="en-US" sz="2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57200"/>
            <a:ext cx="379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https://www.facebook.com/tiozmaj</a:t>
            </a:r>
            <a:r>
              <a:rPr lang="en-US" dirty="0" smtClean="0">
                <a:hlinkClick r:id="rId2"/>
              </a:rPr>
              <a:t>/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6" name="Picture 2" descr="one-click-icon - MaxQ Technolog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0" y="-152400"/>
            <a:ext cx="1828800" cy="182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9800" y="457200"/>
            <a:ext cx="96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posetite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4648498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Istraži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kako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saznaš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Australija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plamenu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globalno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zagađenje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koliko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dišemo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2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Učenici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 se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osposobe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samostalno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istraživanje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realnog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problema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raznih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izvora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na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internetu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razviju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kritičko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mišljenje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potrebu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slobodnim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argumentovanim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izražavanjem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sopstvenog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mišljenja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jan\AppData\Local\Microsoft\Windows\INetCache\Content.Word\Screenshot_2020-05-10 Kroz lekciju o požarima u Australiji osnovci iz Kovina uče ekologij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4572000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http://www.rtv.rs/sr_lat/vojvodina/banat/kroz-lekciju-o-pozarima-u-australiji-osnovci-iz-kovina-uce-ekologiju_1085527.html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one-click-icon - MaxQ Technolog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066800"/>
            <a:ext cx="2857500" cy="2857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4600" y="3962400"/>
            <a:ext cx="1546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pogledajte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8600" y="1447800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Nastava je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izvedena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početkom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2020.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godine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 u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Australiji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događala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apokalisa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požara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zaista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tamo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događalo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Zadatak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bio da se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što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više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izvora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sazna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najviše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korišćenjem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interneta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Bio je to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zadatak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uvodni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Zatim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sledio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glavni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časa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r-Latn-R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prikupljenih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materijala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učenici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pripremili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kratki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video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spot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koji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publikovali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Padlet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platofmi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što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moguće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jedino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on-line.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895600" y="5105400"/>
            <a:ext cx="5375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https://padlet.com/medija/rhxko1rq5390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one-click-icon - MaxQ Technolog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5800" y="4572000"/>
            <a:ext cx="2286000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638800"/>
            <a:ext cx="1546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pogledajte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Ali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</a:rPr>
              <a:t>ogromna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količina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dima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učinila</a:t>
            </a:r>
            <a:r>
              <a:rPr lang="en-US" sz="2400" b="1" dirty="0" smtClean="0">
                <a:latin typeface="Calibri" pitchFamily="34" charset="0"/>
              </a:rPr>
              <a:t> je da </a:t>
            </a:r>
            <a:r>
              <a:rPr lang="en-US" sz="2400" b="1" dirty="0" err="1" smtClean="0">
                <a:latin typeface="Calibri" pitchFamily="34" charset="0"/>
              </a:rPr>
              <a:t>dođe</a:t>
            </a:r>
            <a:r>
              <a:rPr lang="en-US" sz="2400" b="1" dirty="0" smtClean="0">
                <a:latin typeface="Calibri" pitchFamily="34" charset="0"/>
              </a:rPr>
              <a:t> do </a:t>
            </a:r>
            <a:r>
              <a:rPr lang="en-US" sz="2400" b="1" dirty="0" err="1" smtClean="0">
                <a:latin typeface="Calibri" pitchFamily="34" charset="0"/>
              </a:rPr>
              <a:t>globalnog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narušavanja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atmosfere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</a:rPr>
              <a:t>što</a:t>
            </a:r>
            <a:r>
              <a:rPr lang="en-US" sz="2400" b="1" dirty="0" smtClean="0">
                <a:latin typeface="Calibri" pitchFamily="34" charset="0"/>
              </a:rPr>
              <a:t> se </a:t>
            </a:r>
            <a:r>
              <a:rPr lang="en-US" sz="2400" b="1" dirty="0" err="1" smtClean="0">
                <a:latin typeface="Calibri" pitchFamily="34" charset="0"/>
              </a:rPr>
              <a:t>osetilo</a:t>
            </a:r>
            <a:r>
              <a:rPr lang="en-US" sz="2400" b="1" dirty="0" smtClean="0">
                <a:latin typeface="Calibri" pitchFamily="34" charset="0"/>
              </a:rPr>
              <a:t> u to </a:t>
            </a:r>
            <a:r>
              <a:rPr lang="en-US" sz="2400" b="1" dirty="0" err="1" smtClean="0">
                <a:latin typeface="Calibri" pitchFamily="34" charset="0"/>
              </a:rPr>
              <a:t>vreme</a:t>
            </a:r>
            <a:r>
              <a:rPr lang="en-US" sz="2400" b="1" dirty="0" smtClean="0">
                <a:latin typeface="Calibri" pitchFamily="34" charset="0"/>
              </a:rPr>
              <a:t>, ne </a:t>
            </a:r>
            <a:r>
              <a:rPr lang="en-US" sz="2400" b="1" dirty="0" err="1" smtClean="0">
                <a:latin typeface="Calibri" pitchFamily="34" charset="0"/>
              </a:rPr>
              <a:t>samo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iz</a:t>
            </a:r>
            <a:r>
              <a:rPr lang="en-US" sz="2400" b="1" dirty="0" smtClean="0">
                <a:latin typeface="Calibri" pitchFamily="34" charset="0"/>
              </a:rPr>
              <a:t>  tog </a:t>
            </a:r>
            <a:r>
              <a:rPr lang="en-US" sz="2400" b="1" dirty="0" err="1" smtClean="0">
                <a:latin typeface="Calibri" pitchFamily="34" charset="0"/>
              </a:rPr>
              <a:t>razloga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kod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nas</a:t>
            </a:r>
            <a:r>
              <a:rPr lang="en-US" sz="2400" b="1" dirty="0" smtClean="0">
                <a:latin typeface="Calibri" pitchFamily="34" charset="0"/>
              </a:rPr>
              <a:t>. </a:t>
            </a:r>
            <a:endParaRPr lang="sr-Latn-RS" sz="2400" b="1" dirty="0" smtClean="0">
              <a:latin typeface="Calibri" pitchFamily="34" charset="0"/>
            </a:endParaRPr>
          </a:p>
          <a:p>
            <a:pPr algn="ctr"/>
            <a:endParaRPr lang="sr-Latn-R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latin typeface="Calibri" pitchFamily="34" charset="0"/>
              </a:rPr>
              <a:t>Sledeći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zadatak</a:t>
            </a:r>
            <a:r>
              <a:rPr lang="en-US" sz="2400" b="1" dirty="0" smtClean="0">
                <a:latin typeface="Calibri" pitchFamily="34" charset="0"/>
              </a:rPr>
              <a:t> bio je </a:t>
            </a:r>
            <a:r>
              <a:rPr lang="en-US" sz="2400" b="1" dirty="0" err="1" smtClean="0">
                <a:latin typeface="Calibri" pitchFamily="34" charset="0"/>
              </a:rPr>
              <a:t>istražiti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koji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su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sve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dostupni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izvori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relevantnih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podataka</a:t>
            </a:r>
            <a:r>
              <a:rPr lang="en-US" sz="2400" b="1" dirty="0" smtClean="0">
                <a:latin typeface="Calibri" pitchFamily="34" charset="0"/>
              </a:rPr>
              <a:t> o </a:t>
            </a:r>
            <a:r>
              <a:rPr lang="en-US" sz="2400" b="1" dirty="0" err="1" smtClean="0">
                <a:latin typeface="Calibri" pitchFamily="34" charset="0"/>
              </a:rPr>
              <a:t>zagađenju</a:t>
            </a:r>
            <a:r>
              <a:rPr lang="en-US" sz="2400" b="1" dirty="0" smtClean="0">
                <a:latin typeface="Calibri" pitchFamily="34" charset="0"/>
              </a:rPr>
              <a:t>, u </a:t>
            </a:r>
            <a:r>
              <a:rPr lang="en-US" sz="2400" b="1" dirty="0" err="1" smtClean="0">
                <a:latin typeface="Calibri" pitchFamily="34" charset="0"/>
              </a:rPr>
              <a:t>realnom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vremenu</a:t>
            </a:r>
            <a:r>
              <a:rPr lang="en-US" sz="2400" b="1" dirty="0" smtClean="0">
                <a:latin typeface="Calibri" pitchFamily="34" charset="0"/>
              </a:rPr>
              <a:t>, </a:t>
            </a:r>
            <a:r>
              <a:rPr lang="en-US" sz="2400" b="1" dirty="0" err="1" smtClean="0">
                <a:latin typeface="Calibri" pitchFamily="34" charset="0"/>
              </a:rPr>
              <a:t>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posebnim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akcentom</a:t>
            </a:r>
            <a:r>
              <a:rPr lang="en-US" sz="2400" b="1" dirty="0" smtClean="0">
                <a:latin typeface="Calibri" pitchFamily="34" charset="0"/>
              </a:rPr>
              <a:t> na </a:t>
            </a:r>
            <a:r>
              <a:rPr lang="en-US" sz="2400" b="1" dirty="0" err="1" smtClean="0">
                <a:latin typeface="Calibri" pitchFamily="34" charset="0"/>
              </a:rPr>
              <a:t>relevantnošću</a:t>
            </a:r>
            <a:r>
              <a:rPr lang="en-US" sz="2400" b="1" dirty="0" smtClean="0">
                <a:latin typeface="Calibri" pitchFamily="34" charset="0"/>
              </a:rPr>
              <a:t>. </a:t>
            </a:r>
            <a:endParaRPr lang="sr-Latn-RS" sz="2400" b="1" dirty="0" smtClean="0">
              <a:latin typeface="Calibri" pitchFamily="34" charset="0"/>
            </a:endParaRPr>
          </a:p>
          <a:p>
            <a:pPr algn="ctr"/>
            <a:endParaRPr lang="sr-Latn-RS" sz="2400" b="1" dirty="0" smtClean="0"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latin typeface="Calibri" pitchFamily="34" charset="0"/>
              </a:rPr>
              <a:t>Svako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od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učenika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ko</a:t>
            </a:r>
            <a:r>
              <a:rPr lang="en-US" sz="2400" b="1" dirty="0" smtClean="0">
                <a:latin typeface="Calibri" pitchFamily="34" charset="0"/>
              </a:rPr>
              <a:t> bi </a:t>
            </a:r>
            <a:r>
              <a:rPr lang="en-US" sz="2400" b="1" dirty="0" err="1" smtClean="0">
                <a:latin typeface="Calibri" pitchFamily="34" charset="0"/>
              </a:rPr>
              <a:t>pronašao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izvor</a:t>
            </a:r>
            <a:r>
              <a:rPr lang="en-US" sz="2400" b="1" dirty="0" smtClean="0">
                <a:latin typeface="Calibri" pitchFamily="34" charset="0"/>
              </a:rPr>
              <a:t>, link je </a:t>
            </a:r>
            <a:r>
              <a:rPr lang="en-US" sz="2400" b="1" dirty="0" err="1" smtClean="0">
                <a:latin typeface="Calibri" pitchFamily="34" charset="0"/>
              </a:rPr>
              <a:t>postavljao</a:t>
            </a:r>
            <a:r>
              <a:rPr lang="en-US" sz="2400" b="1" dirty="0" smtClean="0">
                <a:latin typeface="Calibri" pitchFamily="34" charset="0"/>
              </a:rPr>
              <a:t> na </a:t>
            </a:r>
            <a:r>
              <a:rPr lang="en-US" sz="2400" b="1" dirty="0" err="1" smtClean="0">
                <a:latin typeface="Calibri" pitchFamily="34" charset="0"/>
              </a:rPr>
              <a:t>drugi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Padlet</a:t>
            </a:r>
            <a:r>
              <a:rPr lang="en-US" sz="2400" b="1" dirty="0" smtClean="0">
                <a:latin typeface="Calibri" pitchFamily="34" charset="0"/>
              </a:rPr>
              <a:t>.</a:t>
            </a:r>
            <a:endParaRPr lang="sr-Latn-RS" sz="2400" b="1" dirty="0" smtClean="0">
              <a:latin typeface="Calibri" pitchFamily="34" charset="0"/>
            </a:endParaRPr>
          </a:p>
          <a:p>
            <a:pPr algn="ctr"/>
            <a:endParaRPr lang="sr-Latn-RS" sz="2400" b="1" dirty="0" smtClean="0">
              <a:latin typeface="Calibri" pitchFamily="34" charset="0"/>
            </a:endParaRPr>
          </a:p>
          <a:p>
            <a:pPr algn="r"/>
            <a:r>
              <a:rPr lang="en-US" sz="2400" b="1" u="sng" dirty="0" smtClean="0">
                <a:hlinkClick r:id="rId2"/>
              </a:rPr>
              <a:t>https://padlet.com/medija/xqo107p4w7sj</a:t>
            </a:r>
            <a:r>
              <a:rPr lang="en-US" sz="2400" b="1" dirty="0" smtClean="0"/>
              <a:t> 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6" name="Picture 2" descr="one-click-icon - MaxQ Technolog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2000" y="4572000"/>
            <a:ext cx="22860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5638800"/>
            <a:ext cx="1546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pogledajte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8301"/>
            <a:ext cx="9144000" cy="43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Učenici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a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nastavnik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mogli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samo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da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budu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zadovoljni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ovim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projektom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. </a:t>
            </a:r>
            <a:endParaRPr lang="sr-Latn-RS" sz="2400" b="1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sr-Latn-RS" sz="2400" b="1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2400" b="1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tada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se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pojavila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druga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tema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: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aktuelna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zanimljiva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realna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spremna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da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joj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se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posveti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pažnja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u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narednom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projektu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. </a:t>
            </a:r>
            <a:endParaRPr lang="sr-Latn-RS" sz="2400" b="1" dirty="0" smtClean="0">
              <a:latin typeface="Calibri"/>
              <a:ea typeface="Calibri"/>
              <a:cs typeface="Times New Roman"/>
            </a:endParaRPr>
          </a:p>
          <a:p>
            <a:endParaRPr lang="sr-Latn-RS" sz="2400" b="1" dirty="0" smtClean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Sve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je to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medijski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propraćeno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od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strane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JMU Radio-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televizije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Vojvodine, na WEB-u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RNS-1 (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prvi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 program </a:t>
            </a:r>
            <a:r>
              <a:rPr lang="en-US" sz="2400" b="1" dirty="0" err="1" smtClean="0">
                <a:latin typeface="Calibri"/>
                <a:ea typeface="Calibri"/>
                <a:cs typeface="Times New Roman"/>
              </a:rPr>
              <a:t>radija</a:t>
            </a:r>
            <a:r>
              <a:rPr lang="en-US" sz="2400" b="1" dirty="0" smtClean="0">
                <a:latin typeface="Calibri"/>
                <a:ea typeface="Calibri"/>
                <a:cs typeface="Times New Roman"/>
              </a:rPr>
              <a:t>). 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8058150" cy="52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33600" y="533400"/>
            <a:ext cx="316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3"/>
              </a:rPr>
              <a:t>https://youtu.be/tyfmbvVG8es</a:t>
            </a:r>
            <a:endParaRPr lang="en-US" dirty="0"/>
          </a:p>
        </p:txBody>
      </p:sp>
      <p:pic>
        <p:nvPicPr>
          <p:cNvPr id="6" name="Picture 2" descr="one-click-icon - MaxQ Technolog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52400" y="-152400"/>
            <a:ext cx="1828800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62600" y="533400"/>
            <a:ext cx="116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poslušajte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</TotalTime>
  <Words>367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Dejan</dc:creator>
  <cp:lastModifiedBy>Dejan</cp:lastModifiedBy>
  <cp:revision>9</cp:revision>
  <dcterms:created xsi:type="dcterms:W3CDTF">2020-05-10T15:57:28Z</dcterms:created>
  <dcterms:modified xsi:type="dcterms:W3CDTF">2020-05-13T14:37:46Z</dcterms:modified>
</cp:coreProperties>
</file>